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1"/>
    <p:restoredTop sz="94640"/>
  </p:normalViewPr>
  <p:slideViewPr>
    <p:cSldViewPr snapToGrid="0" snapToObjects="1">
      <p:cViewPr>
        <p:scale>
          <a:sx n="100" d="100"/>
          <a:sy n="100" d="100"/>
        </p:scale>
        <p:origin x="14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93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001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81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384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99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3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22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8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891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560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627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3624C-D35A-1D42-A980-4EF917709761}" type="datetimeFigureOut">
              <a:rPr lang="en-US" smtClean="0"/>
              <a:t>1/2/18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1B868-F095-864C-A442-A1E3CC42A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842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6316310"/>
              </p:ext>
            </p:extLst>
          </p:nvPr>
        </p:nvGraphicFramePr>
        <p:xfrm>
          <a:off x="4050992" y="1546410"/>
          <a:ext cx="4808750" cy="4537904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8087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6482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482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482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82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482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482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482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4191839" y="1772574"/>
            <a:ext cx="4709845" cy="4238836"/>
            <a:chOff x="4406991" y="1691892"/>
            <a:chExt cx="4709845" cy="4238836"/>
          </a:xfrm>
        </p:grpSpPr>
        <p:sp>
          <p:nvSpPr>
            <p:cNvPr id="14" name="文本框 16"/>
            <p:cNvSpPr txBox="1"/>
            <p:nvPr/>
          </p:nvSpPr>
          <p:spPr>
            <a:xfrm>
              <a:off x="7997620" y="1822211"/>
              <a:ext cx="1062106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zh-CN" sz="1000" b="1" dirty="0">
                  <a:latin typeface="Microsoft Sans Serif" charset="0"/>
                  <a:ea typeface="Microsoft Sans Serif" charset="0"/>
                  <a:cs typeface="Microsoft Sans Serif" charset="0"/>
                </a:rPr>
                <a:t>RNA-</a:t>
              </a:r>
              <a:r>
                <a:rPr kumimoji="1" lang="en-US" altLang="zh-CN" sz="1000" b="1" dirty="0" err="1">
                  <a:latin typeface="Microsoft Sans Serif" charset="0"/>
                  <a:ea typeface="Microsoft Sans Serif" charset="0"/>
                  <a:cs typeface="Microsoft Sans Serif" charset="0"/>
                </a:rPr>
                <a:t>seq</a:t>
              </a:r>
              <a:r>
                <a:rPr kumimoji="1" lang="en-US" altLang="zh-CN" sz="1000" b="1" dirty="0">
                  <a:latin typeface="Microsoft Sans Serif" charset="0"/>
                  <a:ea typeface="Microsoft Sans Serif" charset="0"/>
                  <a:cs typeface="Microsoft Sans Serif" charset="0"/>
                </a:rPr>
                <a:t> Data</a:t>
              </a:r>
              <a:endParaRPr kumimoji="1" lang="zh-CN" altLang="en-US" sz="1000" b="1" dirty="0"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  <p:sp>
          <p:nvSpPr>
            <p:cNvPr id="15" name="文本框 18"/>
            <p:cNvSpPr txBox="1"/>
            <p:nvPr/>
          </p:nvSpPr>
          <p:spPr>
            <a:xfrm>
              <a:off x="7997621" y="3103463"/>
              <a:ext cx="966931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b">
              <a:spAutoFit/>
            </a:bodyPr>
            <a:lstStyle/>
            <a:p>
              <a:r>
                <a:rPr kumimoji="1" lang="en-US" altLang="zh-CN" sz="1000" b="1" dirty="0">
                  <a:latin typeface="Microsoft Sans Serif" charset="0"/>
                  <a:ea typeface="Microsoft Sans Serif" charset="0"/>
                  <a:cs typeface="Microsoft Sans Serif" charset="0"/>
                </a:rPr>
                <a:t>Normalization</a:t>
              </a:r>
              <a:endParaRPr kumimoji="1" lang="zh-CN" altLang="en-US" sz="1000" b="1" dirty="0"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  <p:sp>
          <p:nvSpPr>
            <p:cNvPr id="16" name="文本框 20"/>
            <p:cNvSpPr txBox="1"/>
            <p:nvPr/>
          </p:nvSpPr>
          <p:spPr>
            <a:xfrm>
              <a:off x="7997621" y="3598617"/>
              <a:ext cx="87032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b">
              <a:spAutoFit/>
            </a:bodyPr>
            <a:lstStyle/>
            <a:p>
              <a:r>
                <a:rPr kumimoji="1" lang="en-US" altLang="zh-CN" sz="1000" b="1" dirty="0">
                  <a:latin typeface="Microsoft Sans Serif" charset="0"/>
                  <a:ea typeface="Microsoft Sans Serif" charset="0"/>
                  <a:cs typeface="Microsoft Sans Serif" charset="0"/>
                </a:rPr>
                <a:t>Differential Expression</a:t>
              </a:r>
              <a:endParaRPr kumimoji="1" lang="zh-CN" altLang="en-US" sz="1000" b="1" dirty="0"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  <p:sp>
          <p:nvSpPr>
            <p:cNvPr id="17" name="文本框 17"/>
            <p:cNvSpPr txBox="1"/>
            <p:nvPr/>
          </p:nvSpPr>
          <p:spPr>
            <a:xfrm>
              <a:off x="7997621" y="2473036"/>
              <a:ext cx="106210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b">
              <a:spAutoFit/>
            </a:bodyPr>
            <a:lstStyle/>
            <a:p>
              <a:r>
                <a:rPr kumimoji="1" lang="en-US" altLang="zh-CN" sz="1000" b="1" dirty="0">
                  <a:latin typeface="Microsoft Sans Serif" charset="0"/>
                  <a:ea typeface="Microsoft Sans Serif" charset="0"/>
                  <a:cs typeface="Microsoft Sans Serif" charset="0"/>
                </a:rPr>
                <a:t>Read Mapping</a:t>
              </a:r>
              <a:endParaRPr kumimoji="1" lang="zh-CN" altLang="en-US" sz="1000" b="1" dirty="0"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  <p:sp>
          <p:nvSpPr>
            <p:cNvPr id="18" name="文本框 21"/>
            <p:cNvSpPr txBox="1"/>
            <p:nvPr/>
          </p:nvSpPr>
          <p:spPr>
            <a:xfrm>
              <a:off x="7997621" y="4276999"/>
              <a:ext cx="1119215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b">
              <a:spAutoFit/>
            </a:bodyPr>
            <a:lstStyle/>
            <a:p>
              <a:r>
                <a:rPr kumimoji="1" lang="en-US" altLang="zh-CN" sz="1000" b="1" dirty="0">
                  <a:latin typeface="Microsoft Sans Serif" charset="0"/>
                  <a:ea typeface="Microsoft Sans Serif" charset="0"/>
                  <a:cs typeface="Microsoft Sans Serif" charset="0"/>
                </a:rPr>
                <a:t>Differential Co-expression</a:t>
              </a:r>
              <a:endParaRPr kumimoji="1" lang="zh-CN" altLang="en-US" sz="1000" b="1" dirty="0"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  <p:sp>
          <p:nvSpPr>
            <p:cNvPr id="19" name="文本框 25"/>
            <p:cNvSpPr txBox="1"/>
            <p:nvPr/>
          </p:nvSpPr>
          <p:spPr>
            <a:xfrm>
              <a:off x="7997621" y="4888493"/>
              <a:ext cx="96693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b">
              <a:spAutoFit/>
            </a:bodyPr>
            <a:lstStyle/>
            <a:p>
              <a:r>
                <a:rPr kumimoji="1" lang="en-US" altLang="zh-CN" sz="1000" b="1" dirty="0">
                  <a:latin typeface="Microsoft Sans Serif" charset="0"/>
                  <a:ea typeface="Microsoft Sans Serif" charset="0"/>
                  <a:cs typeface="Microsoft Sans Serif" charset="0"/>
                </a:rPr>
                <a:t>Network Construction</a:t>
              </a:r>
              <a:endParaRPr kumimoji="1" lang="zh-CN" altLang="en-US" sz="1000" b="1" dirty="0"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  <p:sp>
          <p:nvSpPr>
            <p:cNvPr id="20" name="文本框 25"/>
            <p:cNvSpPr txBox="1"/>
            <p:nvPr/>
          </p:nvSpPr>
          <p:spPr>
            <a:xfrm>
              <a:off x="7997621" y="5530618"/>
              <a:ext cx="98403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b">
              <a:spAutoFit/>
            </a:bodyPr>
            <a:lstStyle/>
            <a:p>
              <a:r>
                <a:rPr kumimoji="1" lang="en-US" altLang="zh-CN" sz="1000" b="1" dirty="0">
                  <a:latin typeface="Microsoft Sans Serif" charset="0"/>
                  <a:ea typeface="Microsoft Sans Serif" charset="0"/>
                  <a:cs typeface="Microsoft Sans Serif" charset="0"/>
                </a:rPr>
                <a:t>Topology Assessment</a:t>
              </a:r>
              <a:endParaRPr kumimoji="1" lang="zh-CN" altLang="en-US" sz="1000" b="1" dirty="0"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5359442" y="2984895"/>
              <a:ext cx="1676445" cy="367487"/>
              <a:chOff x="4059334" y="2917930"/>
              <a:chExt cx="1676445" cy="367487"/>
            </a:xfrm>
          </p:grpSpPr>
          <p:sp>
            <p:nvSpPr>
              <p:cNvPr id="51" name="圆角矩形 11"/>
              <p:cNvSpPr/>
              <p:nvPr/>
            </p:nvSpPr>
            <p:spPr>
              <a:xfrm>
                <a:off x="5025968" y="2917930"/>
                <a:ext cx="709811" cy="367487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RPKM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  <p:sp>
            <p:nvSpPr>
              <p:cNvPr id="52" name="圆角矩形 12"/>
              <p:cNvSpPr/>
              <p:nvPr/>
            </p:nvSpPr>
            <p:spPr>
              <a:xfrm>
                <a:off x="4059334" y="2917930"/>
                <a:ext cx="495380" cy="367487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rlog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</p:grpSp>
        <p:sp>
          <p:nvSpPr>
            <p:cNvPr id="22" name="Left Bracket 21"/>
            <p:cNvSpPr/>
            <p:nvPr/>
          </p:nvSpPr>
          <p:spPr>
            <a:xfrm rot="5400000">
              <a:off x="6068446" y="2409626"/>
              <a:ext cx="137160" cy="975590"/>
            </a:xfrm>
            <a:prstGeom prst="leftBracket">
              <a:avLst/>
            </a:prstGeom>
            <a:ln w="1905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5238264" y="3631240"/>
              <a:ext cx="1797624" cy="367487"/>
              <a:chOff x="3938156" y="3629466"/>
              <a:chExt cx="1797624" cy="367487"/>
            </a:xfrm>
          </p:grpSpPr>
          <p:sp>
            <p:nvSpPr>
              <p:cNvPr id="49" name="圆角矩形 7"/>
              <p:cNvSpPr/>
              <p:nvPr/>
            </p:nvSpPr>
            <p:spPr>
              <a:xfrm>
                <a:off x="3938156" y="3629466"/>
                <a:ext cx="728895" cy="367487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DESeq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  <p:sp>
            <p:nvSpPr>
              <p:cNvPr id="50" name="圆角矩形 22"/>
              <p:cNvSpPr/>
              <p:nvPr/>
            </p:nvSpPr>
            <p:spPr>
              <a:xfrm>
                <a:off x="5006787" y="3629466"/>
                <a:ext cx="728993" cy="367487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EBSeq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</p:grpSp>
        <p:sp>
          <p:nvSpPr>
            <p:cNvPr id="24" name="Left Bracket 23"/>
            <p:cNvSpPr/>
            <p:nvPr/>
          </p:nvSpPr>
          <p:spPr>
            <a:xfrm rot="5400000">
              <a:off x="6068446" y="3018856"/>
              <a:ext cx="137160" cy="1049819"/>
            </a:xfrm>
            <a:prstGeom prst="leftBracket">
              <a:avLst/>
            </a:prstGeom>
            <a:ln w="1905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4959956" y="2182183"/>
              <a:ext cx="2354139" cy="137473"/>
              <a:chOff x="3659848" y="1965858"/>
              <a:chExt cx="2354139" cy="137473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>
                <a:off x="4836918" y="1965858"/>
                <a:ext cx="0" cy="13716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8" name="Left Bracket 47"/>
              <p:cNvSpPr/>
              <p:nvPr/>
            </p:nvSpPr>
            <p:spPr>
              <a:xfrm rot="5400000">
                <a:off x="4768338" y="857681"/>
                <a:ext cx="137160" cy="2354139"/>
              </a:xfrm>
              <a:prstGeom prst="leftBracket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 </a:t>
                </a:r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4498741" y="2338550"/>
              <a:ext cx="3274899" cy="367487"/>
              <a:chOff x="3198633" y="2197492"/>
              <a:chExt cx="3274899" cy="367487"/>
            </a:xfrm>
          </p:grpSpPr>
          <p:sp>
            <p:nvSpPr>
              <p:cNvPr id="44" name="圆角矩形 13"/>
              <p:cNvSpPr/>
              <p:nvPr/>
            </p:nvSpPr>
            <p:spPr>
              <a:xfrm>
                <a:off x="5548741" y="2197492"/>
                <a:ext cx="924791" cy="367487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Bowtie2-RSEM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  <p:sp>
            <p:nvSpPr>
              <p:cNvPr id="45" name="圆角矩形 14"/>
              <p:cNvSpPr/>
              <p:nvPr/>
            </p:nvSpPr>
            <p:spPr>
              <a:xfrm>
                <a:off x="4404249" y="2197492"/>
                <a:ext cx="863942" cy="367487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Bowtie2-HyLite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  <p:sp>
            <p:nvSpPr>
              <p:cNvPr id="46" name="圆角矩形 15"/>
              <p:cNvSpPr/>
              <p:nvPr/>
            </p:nvSpPr>
            <p:spPr>
              <a:xfrm>
                <a:off x="3198633" y="2197492"/>
                <a:ext cx="910640" cy="367487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GSNAP-</a:t>
                </a:r>
                <a:r>
                  <a:rPr kumimoji="1" lang="en-US" altLang="zh-CN" sz="12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PolyCat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</p:grpSp>
        <p:sp>
          <p:nvSpPr>
            <p:cNvPr id="27" name="圆角矩形 24"/>
            <p:cNvSpPr/>
            <p:nvPr/>
          </p:nvSpPr>
          <p:spPr>
            <a:xfrm>
              <a:off x="5238265" y="4277585"/>
              <a:ext cx="1797623" cy="364936"/>
            </a:xfrm>
            <a:prstGeom prst="roundRect">
              <a:avLst/>
            </a:prstGeom>
            <a:noFill/>
            <a:ln w="190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kumimoji="1" lang="en-US" altLang="zh-CN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rPr>
                <a:t>Pearson’s correlation with Fisher’s Z statistic</a:t>
              </a:r>
              <a:endParaRPr kumimoji="1"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4936655" y="5409429"/>
              <a:ext cx="2377440" cy="137473"/>
              <a:chOff x="3636547" y="5490504"/>
              <a:chExt cx="2377440" cy="137473"/>
            </a:xfrm>
          </p:grpSpPr>
          <p:cxnSp>
            <p:nvCxnSpPr>
              <p:cNvPr id="42" name="Straight Connector 41"/>
              <p:cNvCxnSpPr/>
              <p:nvPr/>
            </p:nvCxnSpPr>
            <p:spPr>
              <a:xfrm>
                <a:off x="4828684" y="5490504"/>
                <a:ext cx="0" cy="13716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3" name="Left Bracket 42"/>
              <p:cNvSpPr/>
              <p:nvPr/>
            </p:nvSpPr>
            <p:spPr>
              <a:xfrm rot="5400000">
                <a:off x="4756687" y="4370677"/>
                <a:ext cx="137160" cy="2377440"/>
              </a:xfrm>
              <a:prstGeom prst="leftBracket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4406991" y="5565792"/>
              <a:ext cx="3522512" cy="364936"/>
              <a:chOff x="3106883" y="5723638"/>
              <a:chExt cx="3522512" cy="364936"/>
            </a:xfrm>
          </p:grpSpPr>
          <p:sp>
            <p:nvSpPr>
              <p:cNvPr id="39" name="圆角矩形 13"/>
              <p:cNvSpPr/>
              <p:nvPr/>
            </p:nvSpPr>
            <p:spPr>
              <a:xfrm>
                <a:off x="5505114" y="5723638"/>
                <a:ext cx="1124281" cy="364936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Functional connectivity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  <p:sp>
            <p:nvSpPr>
              <p:cNvPr id="40" name="圆角矩形 14"/>
              <p:cNvSpPr/>
              <p:nvPr/>
            </p:nvSpPr>
            <p:spPr>
              <a:xfrm>
                <a:off x="4282962" y="5723638"/>
                <a:ext cx="1118242" cy="364936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Module Membership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  <p:sp>
            <p:nvSpPr>
              <p:cNvPr id="41" name="圆角矩形 15"/>
              <p:cNvSpPr/>
              <p:nvPr/>
            </p:nvSpPr>
            <p:spPr>
              <a:xfrm>
                <a:off x="3106883" y="5723638"/>
                <a:ext cx="1082621" cy="364936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Node connectivity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4849572" y="4921690"/>
              <a:ext cx="2591560" cy="364936"/>
              <a:chOff x="3549464" y="5023674"/>
              <a:chExt cx="2591560" cy="364936"/>
            </a:xfrm>
          </p:grpSpPr>
          <p:sp>
            <p:nvSpPr>
              <p:cNvPr id="36" name="圆角矩形 26"/>
              <p:cNvSpPr/>
              <p:nvPr/>
            </p:nvSpPr>
            <p:spPr>
              <a:xfrm>
                <a:off x="3549464" y="5023674"/>
                <a:ext cx="830173" cy="364936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Ranking cutoff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  <p:sp>
            <p:nvSpPr>
              <p:cNvPr id="37" name="圆角矩形 27"/>
              <p:cNvSpPr/>
              <p:nvPr/>
            </p:nvSpPr>
            <p:spPr>
              <a:xfrm>
                <a:off x="5294201" y="5023674"/>
                <a:ext cx="846823" cy="364936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WGCNA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  <p:sp>
            <p:nvSpPr>
              <p:cNvPr id="38" name="圆角矩形 26"/>
              <p:cNvSpPr/>
              <p:nvPr/>
            </p:nvSpPr>
            <p:spPr>
              <a:xfrm>
                <a:off x="4441069" y="5023674"/>
                <a:ext cx="790786" cy="364936"/>
              </a:xfrm>
              <a:prstGeom prst="roundRect">
                <a:avLst/>
              </a:prstGeom>
              <a:noFill/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kumimoji="1" lang="en-US" altLang="zh-CN" sz="1200" b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Microsoft Sans Serif" charset="0"/>
                    <a:ea typeface="Microsoft Sans Serif" charset="0"/>
                    <a:cs typeface="Microsoft Sans Serif" charset="0"/>
                  </a:rPr>
                  <a:t>Z score cutoff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5313077" y="4765325"/>
              <a:ext cx="1647897" cy="137472"/>
              <a:chOff x="4012969" y="4791823"/>
              <a:chExt cx="1647897" cy="137472"/>
            </a:xfrm>
          </p:grpSpPr>
          <p:cxnSp>
            <p:nvCxnSpPr>
              <p:cNvPr id="34" name="Straight Connector 33"/>
              <p:cNvCxnSpPr/>
              <p:nvPr/>
            </p:nvCxnSpPr>
            <p:spPr>
              <a:xfrm>
                <a:off x="4831154" y="4791823"/>
                <a:ext cx="0" cy="13716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5" name="Left Bracket 34"/>
              <p:cNvSpPr/>
              <p:nvPr/>
            </p:nvSpPr>
            <p:spPr>
              <a:xfrm rot="5400000">
                <a:off x="4768338" y="4036766"/>
                <a:ext cx="137160" cy="1647897"/>
              </a:xfrm>
              <a:prstGeom prst="leftBracket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endParaRPr>
              </a:p>
            </p:txBody>
          </p:sp>
        </p:grpSp>
        <p:sp>
          <p:nvSpPr>
            <p:cNvPr id="32" name="圆角矩形 5"/>
            <p:cNvSpPr/>
            <p:nvPr/>
          </p:nvSpPr>
          <p:spPr>
            <a:xfrm>
              <a:off x="5453434" y="1691892"/>
              <a:ext cx="1383381" cy="367487"/>
            </a:xfrm>
            <a:prstGeom prst="roundRect">
              <a:avLst/>
            </a:prstGeom>
            <a:noFill/>
            <a:ln w="190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zh-CN" sz="12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rPr>
                <a:t>in </a:t>
              </a:r>
              <a:r>
                <a:rPr lang="en-US" altLang="zh-CN" sz="1200" b="1" i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rPr>
                <a:t>silico</a:t>
              </a:r>
              <a:r>
                <a:rPr lang="en-US" altLang="zh-CN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rPr>
                <a:t> </a:t>
              </a:r>
              <a:r>
                <a:rPr lang="en-US" altLang="zh-CN" sz="12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rPr>
                <a:t>polyploid</a:t>
              </a:r>
              <a:r>
                <a:rPr lang="en-US" altLang="zh-CN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rPr>
                <a:t> </a:t>
              </a:r>
              <a:r>
                <a:rPr kumimoji="1" lang="en-US" altLang="zh-CN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icrosoft Sans Serif" charset="0"/>
                  <a:ea typeface="Microsoft Sans Serif" charset="0"/>
                  <a:cs typeface="Microsoft Sans Serif" charset="0"/>
                </a:rPr>
                <a:t>ADs</a:t>
              </a:r>
              <a:endParaRPr kumimoji="1"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  <p:sp>
          <p:nvSpPr>
            <p:cNvPr id="33" name="Left Bracket 32"/>
            <p:cNvSpPr/>
            <p:nvPr/>
          </p:nvSpPr>
          <p:spPr>
            <a:xfrm rot="5400000">
              <a:off x="6068446" y="3665201"/>
              <a:ext cx="137160" cy="1049819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bg1">
                  <a:lumMod val="65000"/>
                </a:schemeClr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Sans Serif" charset="0"/>
                <a:ea typeface="Microsoft Sans Serif" charset="0"/>
                <a:cs typeface="Microsoft Sans Serif" charset="0"/>
              </a:endParaRP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235527" y="152400"/>
            <a:ext cx="936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627656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6800" y="374073"/>
            <a:ext cx="936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Figure 2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52" y="1720156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8709" y="1713229"/>
            <a:ext cx="4572000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3505" y="1720156"/>
            <a:ext cx="4572000" cy="457200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302326" y="1676404"/>
            <a:ext cx="1052947" cy="369332"/>
            <a:chOff x="1302326" y="1676404"/>
            <a:chExt cx="1052947" cy="369332"/>
          </a:xfrm>
        </p:grpSpPr>
        <p:sp>
          <p:nvSpPr>
            <p:cNvPr id="11" name="Left Bracket 10"/>
            <p:cNvSpPr/>
            <p:nvPr/>
          </p:nvSpPr>
          <p:spPr>
            <a:xfrm rot="5400000">
              <a:off x="1780309" y="1392384"/>
              <a:ext cx="96981" cy="1052947"/>
            </a:xfrm>
            <a:prstGeom prst="leftBracket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620981" y="1676404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***</a:t>
              </a:r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382983" y="1941825"/>
            <a:ext cx="1052947" cy="369332"/>
            <a:chOff x="1302326" y="1676404"/>
            <a:chExt cx="1052947" cy="369332"/>
          </a:xfrm>
        </p:grpSpPr>
        <p:sp>
          <p:nvSpPr>
            <p:cNvPr id="15" name="Left Bracket 14"/>
            <p:cNvSpPr/>
            <p:nvPr/>
          </p:nvSpPr>
          <p:spPr>
            <a:xfrm rot="5400000">
              <a:off x="1780309" y="1392384"/>
              <a:ext cx="96981" cy="1052947"/>
            </a:xfrm>
            <a:prstGeom prst="leftBracket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620981" y="1676404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***</a:t>
              </a:r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3186545" y="6483927"/>
            <a:ext cx="5245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Signif</a:t>
            </a:r>
            <a:r>
              <a:rPr lang="fr-FR" dirty="0" smtClean="0"/>
              <a:t>. codes:  0 ‘***’ 0.001 ‘**’ 0.01 ‘*’ 0.05 ‘.’ 0.1 ‘ ’ 1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5223160" y="1648696"/>
            <a:ext cx="1052947" cy="369332"/>
            <a:chOff x="1302326" y="1676404"/>
            <a:chExt cx="1052947" cy="369332"/>
          </a:xfrm>
        </p:grpSpPr>
        <p:sp>
          <p:nvSpPr>
            <p:cNvPr id="19" name="Left Bracket 18"/>
            <p:cNvSpPr/>
            <p:nvPr/>
          </p:nvSpPr>
          <p:spPr>
            <a:xfrm rot="5400000">
              <a:off x="1780309" y="1392384"/>
              <a:ext cx="96981" cy="1052947"/>
            </a:xfrm>
            <a:prstGeom prst="leftBracket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662546" y="167640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**</a:t>
              </a:r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303817" y="1650876"/>
            <a:ext cx="1052947" cy="369332"/>
            <a:chOff x="1302326" y="1676404"/>
            <a:chExt cx="1052947" cy="369332"/>
          </a:xfrm>
        </p:grpSpPr>
        <p:sp>
          <p:nvSpPr>
            <p:cNvPr id="22" name="Left Bracket 21"/>
            <p:cNvSpPr/>
            <p:nvPr/>
          </p:nvSpPr>
          <p:spPr>
            <a:xfrm rot="5400000">
              <a:off x="1780309" y="1392384"/>
              <a:ext cx="96981" cy="1052947"/>
            </a:xfrm>
            <a:prstGeom prst="leftBracket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620981" y="1676404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***</a:t>
              </a:r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9109364" y="1699555"/>
            <a:ext cx="1052947" cy="369332"/>
            <a:chOff x="1302326" y="1676404"/>
            <a:chExt cx="1052947" cy="369332"/>
          </a:xfrm>
        </p:grpSpPr>
        <p:sp>
          <p:nvSpPr>
            <p:cNvPr id="25" name="Left Bracket 24"/>
            <p:cNvSpPr/>
            <p:nvPr/>
          </p:nvSpPr>
          <p:spPr>
            <a:xfrm rot="5400000">
              <a:off x="1780309" y="1392384"/>
              <a:ext cx="96981" cy="1052947"/>
            </a:xfrm>
            <a:prstGeom prst="leftBracket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662546" y="167640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**</a:t>
              </a:r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0212778" y="1706483"/>
            <a:ext cx="1052947" cy="369332"/>
            <a:chOff x="1302326" y="1676404"/>
            <a:chExt cx="1052947" cy="369332"/>
          </a:xfrm>
        </p:grpSpPr>
        <p:sp>
          <p:nvSpPr>
            <p:cNvPr id="28" name="Left Bracket 27"/>
            <p:cNvSpPr/>
            <p:nvPr/>
          </p:nvSpPr>
          <p:spPr>
            <a:xfrm rot="5400000">
              <a:off x="1780309" y="1392384"/>
              <a:ext cx="96981" cy="1052947"/>
            </a:xfrm>
            <a:prstGeom prst="leftBracket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620981" y="1676404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***</a:t>
              </a:r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 rot="10800000">
            <a:off x="9120742" y="4743002"/>
            <a:ext cx="2156362" cy="369332"/>
            <a:chOff x="1302326" y="1676404"/>
            <a:chExt cx="1052947" cy="369332"/>
          </a:xfrm>
        </p:grpSpPr>
        <p:sp>
          <p:nvSpPr>
            <p:cNvPr id="34" name="Left Bracket 33"/>
            <p:cNvSpPr/>
            <p:nvPr/>
          </p:nvSpPr>
          <p:spPr>
            <a:xfrm rot="5400000">
              <a:off x="1780309" y="1392384"/>
              <a:ext cx="96981" cy="1052947"/>
            </a:xfrm>
            <a:prstGeom prst="leftBracket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662546" y="167640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**</a:t>
              </a:r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0259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7778" y="80364"/>
            <a:ext cx="936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Figure </a:t>
            </a:r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237" y="0"/>
            <a:ext cx="7593526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83145" y="900545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33, 0.10%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40064" y="1842655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50, 0.14%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50900" y="2687782"/>
            <a:ext cx="115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40,  0.12%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2464" y="3602182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71, 0.22%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50900" y="4483100"/>
            <a:ext cx="1220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755, 2.29%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2300" y="5473700"/>
            <a:ext cx="133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1039, 3.10%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303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4371</TotalTime>
  <Words>96</Words>
  <Application>Microsoft Macintosh PowerPoint</Application>
  <PresentationFormat>Widescreen</PresentationFormat>
  <Paragraphs>40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Microsoft Sans Serif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Hu, Guanjing [EEOBS]</dc:creator>
  <cp:lastModifiedBy>Hu, Guanjing [EEOBS]</cp:lastModifiedBy>
  <cp:revision>6</cp:revision>
  <dcterms:created xsi:type="dcterms:W3CDTF">2017-12-28T19:30:40Z</dcterms:created>
  <dcterms:modified xsi:type="dcterms:W3CDTF">2018-01-05T16:31:53Z</dcterms:modified>
</cp:coreProperties>
</file>

<file path=docProps/thumbnail.jpeg>
</file>